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2" r:id="rId2"/>
    <p:sldId id="278" r:id="rId3"/>
    <p:sldId id="272" r:id="rId4"/>
    <p:sldId id="256" r:id="rId5"/>
    <p:sldId id="258" r:id="rId6"/>
    <p:sldId id="269" r:id="rId7"/>
    <p:sldId id="268" r:id="rId8"/>
    <p:sldId id="261" r:id="rId9"/>
    <p:sldId id="270" r:id="rId10"/>
    <p:sldId id="259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6754" autoAdjust="0"/>
  </p:normalViewPr>
  <p:slideViewPr>
    <p:cSldViewPr snapToGrid="0">
      <p:cViewPr varScale="1">
        <p:scale>
          <a:sx n="128" d="100"/>
          <a:sy n="128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ABE4-562D-4A40-9FCD-BE1F570173E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4A37-0EA5-4333-8E72-48ACE3B61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4A37-0EA5-4333-8E72-48ACE3B615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3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4A37-0EA5-4333-8E72-48ACE3B615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3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4A37-0EA5-4333-8E72-48ACE3B6158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0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9168AF-E207-4388-8FFA-16B0CB3719A7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4E0E8B-37D2-4B84-9FA9-C8542DCE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3"/>
            <a:ext cx="9172635" cy="6879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79176"/>
            <a:ext cx="896558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5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/>
              <a:t>Муниципальное </a:t>
            </a:r>
            <a:r>
              <a:rPr lang="ru-RU" sz="2000" b="1" dirty="0" smtClean="0"/>
              <a:t>бюджетное общеобразовательное </a:t>
            </a:r>
            <a:r>
              <a:rPr lang="ru-RU" sz="2000" b="1" dirty="0"/>
              <a:t>учреждение </a:t>
            </a:r>
            <a:endParaRPr lang="ru-RU" sz="2000" dirty="0"/>
          </a:p>
          <a:p>
            <a:pPr algn="ctr"/>
            <a:r>
              <a:rPr lang="ru-RU" sz="2000" b="1" dirty="0"/>
              <a:t>средняя общеобразовательная школа №2  имени Луначарского</a:t>
            </a:r>
            <a:endParaRPr lang="ru-RU" sz="2000" dirty="0"/>
          </a:p>
          <a:p>
            <a:pPr algn="ctr"/>
            <a:r>
              <a:rPr lang="ru-RU" sz="2000" b="1" dirty="0"/>
              <a:t>муниципального образования </a:t>
            </a:r>
            <a:r>
              <a:rPr lang="ru-RU" sz="2000" b="1" dirty="0" err="1"/>
              <a:t>Тимашевский</a:t>
            </a:r>
            <a:r>
              <a:rPr lang="ru-RU" sz="2000" b="1" dirty="0"/>
              <a:t> </a:t>
            </a:r>
            <a:r>
              <a:rPr lang="ru-RU" sz="2000" b="1" dirty="0" smtClean="0"/>
              <a:t>район</a:t>
            </a:r>
            <a:endParaRPr lang="ru-RU" sz="5400" b="1" i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Я- учитель здоровья</a:t>
            </a:r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45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4500" b="1" i="1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Попсуевич</a:t>
            </a:r>
            <a:r>
              <a:rPr lang="ru-RU" sz="24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Виктор Владимирович</a:t>
            </a:r>
            <a:endParaRPr lang="ru-RU" sz="16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2689" y="3345363"/>
            <a:ext cx="3494079" cy="19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4" y="1144859"/>
            <a:ext cx="3523788" cy="2412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54" y="1089103"/>
            <a:ext cx="3271024" cy="2453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3" y="3783980"/>
            <a:ext cx="3508919" cy="2631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54" y="3783980"/>
            <a:ext cx="3272086" cy="263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82" y="1959876"/>
            <a:ext cx="2396044" cy="31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90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34" y="1223888"/>
            <a:ext cx="820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 физической культуры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образовательной политике очень важна, так как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 находится судьба подготовки здорового подрастающего поколения к жизни и деятельности.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является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привитие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навыков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умелого и бережного отношения к своему здоровью.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главная задача в реализации такого подхода - правильный и осознанный выбор средств и форм для формирования здорового гармонично развитого человека, ведущего достойный здоровый образ жизни.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535" y="1927274"/>
            <a:ext cx="7005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6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latin typeface="Cambria" pitchFamily="18" charset="0"/>
            </a:endParaRPr>
          </a:p>
          <a:p>
            <a:endParaRPr lang="ru-RU" sz="3600" b="1" dirty="0" smtClean="0">
              <a:latin typeface="Cambria" pitchFamily="18" charset="0"/>
            </a:endParaRPr>
          </a:p>
          <a:p>
            <a:endParaRPr lang="ru-RU" sz="3600" b="1" dirty="0" smtClean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3" y="2943923"/>
            <a:ext cx="4274122" cy="3298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5" y="2943923"/>
            <a:ext cx="4012383" cy="32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61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 descr="https://ds04.infourok.ru/uploads/ex/0e52/001718c1-d92b7430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490"/>
            <a:ext cx="9144000" cy="7167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8283" y="3203956"/>
            <a:ext cx="3494079" cy="1998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369" y="618978"/>
            <a:ext cx="8018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587" y="618978"/>
            <a:ext cx="7196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Современный учитель физической культуры должен знать: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задачи физической культуры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общую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концепцию научного содержания предмета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современное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состояние физической культуры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поселении, районе, крае, России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за рубежом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место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роль предмета «Физическая культура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среди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других предметов школьной программы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межпредметные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связи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передовой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педагогический опыт и уметь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внедрить его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свою работу.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8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27" y="999154"/>
            <a:ext cx="789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 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" y="1542595"/>
            <a:ext cx="8866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Направленность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содержания занятий по физическому воспитанию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решению образовательных, воспитательных, оздоровительных, тренировочных и соревновательных задач.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Решение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этих задач во многом зависит от профессиональной компетентности учителя, его двигательной подготовленности, организаторских способностей, нравственной, эстетической, речевой культуры,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дидактических способностей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коммуникативной культуры.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556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0133" y="745739"/>
            <a:ext cx="596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Школьный спортивный клуб «Лидер»</a:t>
            </a:r>
            <a:endParaRPr lang="ru-RU" sz="28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890071"/>
            <a:ext cx="175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ДЕВИЗ: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1690" y="2509799"/>
            <a:ext cx="3713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anose="02040503050406030204" pitchFamily="18" charset="0"/>
              </a:rPr>
              <a:t>«</a:t>
            </a:r>
            <a:r>
              <a:rPr lang="ru-RU" sz="2000" i="1" dirty="0" smtClean="0">
                <a:solidFill>
                  <a:srgbClr val="181818"/>
                </a:solidFill>
                <a:latin typeface="Lato"/>
              </a:rPr>
              <a:t>Поддерживай крепость тела, чтобы </a:t>
            </a:r>
            <a:r>
              <a:rPr lang="ru-RU" sz="2000" i="1" dirty="0">
                <a:solidFill>
                  <a:srgbClr val="181818"/>
                </a:solidFill>
                <a:latin typeface="Lato"/>
              </a:rPr>
              <a:t>сохранить крепость духа</a:t>
            </a:r>
            <a:r>
              <a:rPr lang="ru-RU" sz="2000" i="1" dirty="0" smtClean="0">
                <a:solidFill>
                  <a:srgbClr val="181818"/>
                </a:solidFill>
                <a:latin typeface="Lato"/>
              </a:rPr>
              <a:t>…»</a:t>
            </a:r>
            <a:endParaRPr lang="ru-RU" sz="2000" b="1" i="1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244" y="4136428"/>
            <a:ext cx="3635775" cy="20834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7" y="2989614"/>
            <a:ext cx="2832921" cy="20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01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069" y="952037"/>
            <a:ext cx="535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 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040" y="2687444"/>
            <a:ext cx="6372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Cambria" panose="020405030504060302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ru-RU" sz="2800" b="1" dirty="0">
              <a:latin typeface="Cambria" panose="02040503050406030204" pitchFamily="18" charset="0"/>
            </a:endParaRPr>
          </a:p>
          <a:p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7007" y="1166843"/>
            <a:ext cx="6779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Особенностью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профессионального труда учителя физической культуры является связь его деятельности с воспитанием детей. Учитель — тонкий знаток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души. Он должен со знанием своего дела подходить к учащимся, понимать возрастные особенности, знать пути воспитания будущего гражданина. Учитель физической культуры, в отличие от других учителей, проводит с ребятами вместе гораздо больше времени, поэтому он может найти в ученике то, что остается скрытым от других. Наставник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формирует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 учащихся социальную активность, помогать раскрывать учащимся свои возможности.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34" y="4154284"/>
            <a:ext cx="4378713" cy="25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63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38" y="952037"/>
            <a:ext cx="789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ВИДЫ СПОРТА, РЕАЛИЗУЕМЫЕ </a:t>
            </a:r>
            <a:endParaRPr lang="ru-RU" sz="2800" b="1" dirty="0">
              <a:latin typeface="Cambria" panose="02040503050406030204" pitchFamily="18" charset="0"/>
            </a:endParaRPr>
          </a:p>
          <a:p>
            <a:pPr algn="ctr"/>
            <a:r>
              <a:rPr lang="ru-RU" sz="2800" b="1" dirty="0">
                <a:latin typeface="Cambria" panose="02040503050406030204" pitchFamily="18" charset="0"/>
              </a:rPr>
              <a:t>ШСК </a:t>
            </a:r>
            <a:r>
              <a:rPr lang="ru-RU" sz="2800" b="1" dirty="0" smtClean="0">
                <a:latin typeface="Cambria" panose="02040503050406030204" pitchFamily="18" charset="0"/>
              </a:rPr>
              <a:t>«Лидер»: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98803"/>
            <a:ext cx="91440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 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Футбол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«Баскетбол»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«Настольный теннис»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lang="ru-RU" sz="32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«Волейбол»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«Шахматы»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3690189"/>
            <a:ext cx="1524078" cy="2155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13" y="4322298"/>
            <a:ext cx="1642813" cy="1938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1498" flipH="1" flipV="1">
            <a:off x="6033214" y="2057083"/>
            <a:ext cx="2488638" cy="199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1" y="5378938"/>
            <a:ext cx="3193366" cy="13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63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672862" y="955655"/>
            <a:ext cx="14433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«ОТКРЫВАЯ  ГОРИЗОНТЫ»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" y="2005263"/>
            <a:ext cx="3760594" cy="2820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3" y="3902242"/>
            <a:ext cx="3737811" cy="2803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3920"/>
            <a:ext cx="3672751" cy="206592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953" y="785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СОЦИАЛЬНОЕ ПАРТНЁРСТВО:</a:t>
            </a:r>
          </a:p>
        </p:txBody>
      </p:sp>
      <p:sp>
        <p:nvSpPr>
          <p:cNvPr id="5" name="TextBox 4"/>
          <p:cNvSpPr txBox="1"/>
          <p:nvPr/>
        </p:nvSpPr>
        <p:spPr>
          <a:xfrm rot="20161752">
            <a:off x="1047757" y="1530086"/>
            <a:ext cx="1591079" cy="938153"/>
          </a:xfrm>
          <a:prstGeom prst="star7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248878">
            <a:off x="5955793" y="1945805"/>
            <a:ext cx="1940767" cy="717411"/>
          </a:xfrm>
          <a:prstGeom prst="star7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" y="1552903"/>
            <a:ext cx="3618184" cy="2724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392" y="1497724"/>
            <a:ext cx="3584027" cy="2688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0" y="3998325"/>
            <a:ext cx="3397470" cy="25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961697"/>
            <a:ext cx="7149662" cy="209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996" y="1269676"/>
            <a:ext cx="3368371" cy="2395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8" y="1253912"/>
            <a:ext cx="3390612" cy="235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7" y="3839440"/>
            <a:ext cx="3368370" cy="248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8" y="3898719"/>
            <a:ext cx="3390612" cy="242325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730</TotalTime>
  <Words>301</Words>
  <Application>Microsoft Office PowerPoint</Application>
  <PresentationFormat>Экран (4:3)</PresentationFormat>
  <Paragraphs>50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Candara</vt:lpstr>
      <vt:lpstr>Lato</vt:lpstr>
      <vt:lpstr>Monotype Corsiva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97</cp:revision>
  <dcterms:created xsi:type="dcterms:W3CDTF">2020-08-18T16:03:24Z</dcterms:created>
  <dcterms:modified xsi:type="dcterms:W3CDTF">2025-02-17T09:21:14Z</dcterms:modified>
</cp:coreProperties>
</file>