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1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0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4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0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3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8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0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5E5CB-91C4-4709-8A9A-EE8E6F996105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5CCE-2CEF-4314-BFE3-0CA48F4AE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8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Подлежащее и сказуемое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Распространенное и нераспространенное предложение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1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41480"/>
            <a:ext cx="6218903" cy="482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0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518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98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7654"/>
            <a:ext cx="8748464" cy="1998222"/>
          </a:xfrm>
        </p:spPr>
        <p:txBody>
          <a:bodyPr>
            <a:normAutofit fontScale="90000"/>
          </a:bodyPr>
          <a:lstStyle/>
          <a:p>
            <a:r>
              <a:rPr lang="ru-RU" sz="9600" dirty="0" smtClean="0"/>
              <a:t>Яблоко упало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71593"/>
            <a:ext cx="8147248" cy="88874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Нераспространенное предложение –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ОСНОВА ПРЕДЛОЖЕНИЯ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624" y="3003798"/>
            <a:ext cx="37444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92824" y="2994366"/>
            <a:ext cx="2960712" cy="9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92824" y="3111810"/>
            <a:ext cx="2960712" cy="9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Выноска-облако 9"/>
          <p:cNvSpPr/>
          <p:nvPr/>
        </p:nvSpPr>
        <p:spPr>
          <a:xfrm>
            <a:off x="2101632" y="626976"/>
            <a:ext cx="2952328" cy="1080120"/>
          </a:xfrm>
          <a:prstGeom prst="cloudCallout">
            <a:avLst>
              <a:gd name="adj1" fmla="val -24446"/>
              <a:gd name="adj2" fmla="val 7414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Кто? Что?</a:t>
            </a:r>
            <a:endParaRPr lang="ru-RU" sz="3200" b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5868144" y="627534"/>
            <a:ext cx="2952328" cy="1080120"/>
          </a:xfrm>
          <a:prstGeom prst="cloudCallout">
            <a:avLst>
              <a:gd name="adj1" fmla="val -24446"/>
              <a:gd name="adj2" fmla="val 741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сделало?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939902"/>
            <a:ext cx="864096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358"/>
            <a:ext cx="1115616" cy="8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3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91930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Распространенное предложение –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ОСНОВА +  ВТОРОСТЕПЕННЫЕ ЧЛЕНЫ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09578"/>
            <a:ext cx="8856984" cy="26169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8000" dirty="0" smtClean="0"/>
              <a:t>Спелое яблоко</a:t>
            </a:r>
          </a:p>
          <a:p>
            <a:pPr marL="0" indent="0" algn="ctr">
              <a:buNone/>
            </a:pPr>
            <a:endParaRPr lang="ru-RU" sz="8000" dirty="0" smtClean="0"/>
          </a:p>
          <a:p>
            <a:pPr marL="0" indent="0" algn="ctr">
              <a:buNone/>
            </a:pPr>
            <a:r>
              <a:rPr lang="ru-RU" sz="8000" dirty="0" smtClean="0"/>
              <a:t> упало с яблони</a:t>
            </a:r>
            <a:endParaRPr lang="ru-RU" sz="8000" dirty="0"/>
          </a:p>
        </p:txBody>
      </p:sp>
      <p:sp>
        <p:nvSpPr>
          <p:cNvPr id="8" name="Выгнутая вверх стрелка 7"/>
          <p:cNvSpPr/>
          <p:nvPr/>
        </p:nvSpPr>
        <p:spPr>
          <a:xfrm flipH="1">
            <a:off x="3671900" y="938874"/>
            <a:ext cx="2058888" cy="48074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2596" y="39494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Zing Script Rust SB Demo Base" pitchFamily="2" charset="-52"/>
                <a:cs typeface="Times New Roman" pitchFamily="18" charset="0"/>
              </a:rPr>
              <a:t>Какое?</a:t>
            </a:r>
            <a:endParaRPr lang="ru-RU" sz="3600" dirty="0">
              <a:latin typeface="Zing Script Rust SB Demo Base" pitchFamily="2" charset="-52"/>
              <a:cs typeface="Times New Roman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3103828" y="2758029"/>
            <a:ext cx="2664296" cy="43204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80" y="235643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Zing Script Rust SB Demo Base" pitchFamily="2" charset="-52"/>
              </a:rPr>
              <a:t>Откуда?</a:t>
            </a:r>
            <a:endParaRPr lang="ru-RU" sz="2800" dirty="0">
              <a:latin typeface="Zing Script Rust SB Demo Base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0904" y="4155926"/>
            <a:ext cx="7920880" cy="987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01344" y="1995686"/>
            <a:ext cx="1958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24384" y="3723878"/>
            <a:ext cx="1958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24384" y="3867894"/>
            <a:ext cx="1958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9" y="103849"/>
            <a:ext cx="11160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74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30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34</Words>
  <Application>Microsoft Office PowerPoint</Application>
  <PresentationFormat>Экран (16:9)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Подлежащее и сказуемое</vt:lpstr>
      <vt:lpstr>Презентация PowerPoint</vt:lpstr>
      <vt:lpstr>Презентация PowerPoint</vt:lpstr>
      <vt:lpstr>Яблоко упало  </vt:lpstr>
      <vt:lpstr>Распространенное предложение –  ОСНОВА +  ВТОРОСТЕПЕННЫЕ ЧЛЕНЫ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10</cp:revision>
  <cp:lastPrinted>2023-10-01T19:41:20Z</cp:lastPrinted>
  <dcterms:created xsi:type="dcterms:W3CDTF">2023-10-01T19:08:30Z</dcterms:created>
  <dcterms:modified xsi:type="dcterms:W3CDTF">2023-10-01T19:50:48Z</dcterms:modified>
</cp:coreProperties>
</file>